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76" r:id="rId3"/>
    <p:sldId id="315" r:id="rId4"/>
    <p:sldId id="316" r:id="rId5"/>
    <p:sldId id="317" r:id="rId6"/>
    <p:sldId id="318" r:id="rId7"/>
    <p:sldId id="314" r:id="rId8"/>
  </p:sldIdLst>
  <p:sldSz cx="9144000" cy="5715000" type="screen16x1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9A2"/>
    <a:srgbClr val="FF8000"/>
    <a:srgbClr val="DF7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87" autoAdjust="0"/>
    <p:restoredTop sz="93360" autoAdjust="0"/>
  </p:normalViewPr>
  <p:slideViewPr>
    <p:cSldViewPr>
      <p:cViewPr>
        <p:scale>
          <a:sx n="113" d="100"/>
          <a:sy n="113" d="100"/>
        </p:scale>
        <p:origin x="-1584" y="-4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6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93760834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264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77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77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77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77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7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67"/>
              <a:t>Текст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4" y="1333503"/>
            <a:ext cx="4038601" cy="4381499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z="2333"/>
            </a:lvl1pPr>
            <a:lvl2pPr marL="658759" indent="-277790">
              <a:spcBef>
                <a:spcPts val="500"/>
              </a:spcBef>
              <a:defRPr sz="2333"/>
            </a:lvl2pPr>
            <a:lvl3pPr marL="1028617" indent="-266678">
              <a:spcBef>
                <a:spcPts val="500"/>
              </a:spcBef>
              <a:defRPr sz="2333"/>
            </a:lvl3pPr>
            <a:lvl4pPr marL="1439218" indent="-296309">
              <a:spcBef>
                <a:spcPts val="500"/>
              </a:spcBef>
              <a:defRPr sz="2333"/>
            </a:lvl4pPr>
            <a:lvl5pPr marL="1820188" indent="-296309">
              <a:spcBef>
                <a:spcPts val="500"/>
              </a:spcBef>
              <a:defRPr sz="2333"/>
            </a:lvl5pPr>
          </a:lstStyle>
          <a:p>
            <a:pPr lvl="0">
              <a:defRPr sz="1800"/>
            </a:pPr>
            <a:r>
              <a:rPr sz="2333"/>
              <a:t>Уровень текста 1</a:t>
            </a:r>
          </a:p>
          <a:p>
            <a:pPr lvl="1">
              <a:defRPr sz="1800"/>
            </a:pPr>
            <a:r>
              <a:rPr sz="2333"/>
              <a:t>Уровень текста 2</a:t>
            </a:r>
          </a:p>
          <a:p>
            <a:pPr lvl="2">
              <a:defRPr sz="1800"/>
            </a:pPr>
            <a:r>
              <a:rPr sz="2333"/>
              <a:t>Уровень текста 3</a:t>
            </a:r>
          </a:p>
          <a:p>
            <a:pPr lvl="3">
              <a:defRPr sz="1800"/>
            </a:pPr>
            <a:r>
              <a:rPr sz="2333"/>
              <a:t>Уровень текста 4</a:t>
            </a:r>
          </a:p>
          <a:p>
            <a:pPr lvl="4">
              <a:defRPr sz="1800"/>
            </a:pPr>
            <a:r>
              <a:rPr sz="2333"/>
              <a:t>Уровень текста 5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67"/>
              <a:t>Текст заголовка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67"/>
              <a:t>Уровень текста 1</a:t>
            </a:r>
          </a:p>
          <a:p>
            <a:pPr lvl="1">
              <a:defRPr sz="1800"/>
            </a:pPr>
            <a:r>
              <a:rPr sz="2667"/>
              <a:t>Уровень текста 2</a:t>
            </a:r>
          </a:p>
          <a:p>
            <a:pPr lvl="2">
              <a:defRPr sz="1800"/>
            </a:pPr>
            <a:r>
              <a:rPr sz="2667"/>
              <a:t>Уровень текста 3</a:t>
            </a:r>
          </a:p>
          <a:p>
            <a:pPr lvl="3">
              <a:defRPr sz="1800"/>
            </a:pPr>
            <a:r>
              <a:rPr sz="2667"/>
              <a:t>Уровень текста 4</a:t>
            </a:r>
          </a:p>
          <a:p>
            <a:pPr lvl="4">
              <a:defRPr sz="1800"/>
            </a:pPr>
            <a:r>
              <a:rPr sz="2667"/>
              <a:t>Уровень текста 5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14009"/>
            <a:ext cx="8229600" cy="98221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67"/>
              <a:t>Текст заголовка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196221"/>
            <a:ext cx="4040188" cy="61617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17"/>
              </a:spcBef>
              <a:buSzTx/>
              <a:buFontTx/>
              <a:buNone/>
              <a:defRPr sz="2000" b="1"/>
            </a:lvl1pPr>
            <a:lvl2pPr marL="0" indent="380970">
              <a:spcBef>
                <a:spcPts val="417"/>
              </a:spcBef>
              <a:buSzTx/>
              <a:buFontTx/>
              <a:buNone/>
              <a:defRPr sz="2000" b="1"/>
            </a:lvl2pPr>
            <a:lvl3pPr marL="0" indent="761940">
              <a:spcBef>
                <a:spcPts val="417"/>
              </a:spcBef>
              <a:buSzTx/>
              <a:buFontTx/>
              <a:buNone/>
              <a:defRPr sz="2000" b="1"/>
            </a:lvl3pPr>
            <a:lvl4pPr marL="0" indent="1142908">
              <a:spcBef>
                <a:spcPts val="417"/>
              </a:spcBef>
              <a:buSzTx/>
              <a:buFontTx/>
              <a:buNone/>
              <a:defRPr sz="2000" b="1"/>
            </a:lvl4pPr>
            <a:lvl5pPr marL="0" indent="1523878">
              <a:spcBef>
                <a:spcPts val="417"/>
              </a:spcBef>
              <a:buSzTx/>
              <a:buFontTx/>
              <a:buNone/>
              <a:defRPr sz="2000" b="1"/>
            </a:lvl5pPr>
          </a:lstStyle>
          <a:p>
            <a:pPr lvl="0">
              <a:defRPr sz="1800" b="0"/>
            </a:pPr>
            <a:r>
              <a:rPr sz="2000" b="1"/>
              <a:t>Уровень текста 1</a:t>
            </a:r>
          </a:p>
          <a:p>
            <a:pPr lvl="1">
              <a:defRPr sz="1800" b="0"/>
            </a:pPr>
            <a:r>
              <a:rPr sz="2000" b="1"/>
              <a:t>Уровень текста 2</a:t>
            </a:r>
          </a:p>
          <a:p>
            <a:pPr lvl="2">
              <a:defRPr sz="1800" b="0"/>
            </a:pPr>
            <a:r>
              <a:rPr sz="2000" b="1"/>
              <a:t>Уровень текста 3</a:t>
            </a:r>
          </a:p>
          <a:p>
            <a:pPr lvl="3">
              <a:defRPr sz="1800" b="0"/>
            </a:pPr>
            <a:r>
              <a:rPr sz="2000" b="1"/>
              <a:t>Уровень текста 4</a:t>
            </a:r>
          </a:p>
          <a:p>
            <a:pPr lvl="4">
              <a:defRPr sz="1800" b="0"/>
            </a:pPr>
            <a:r>
              <a:rPr sz="2000" b="1"/>
              <a:t>Уровень текста 5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457200" y="76731"/>
            <a:ext cx="8229600" cy="125677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67"/>
              <a:t>Текст заголовка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1" y="1"/>
            <a:ext cx="3008314" cy="1195917"/>
          </a:xfrm>
          <a:prstGeom prst="rect">
            <a:avLst/>
          </a:prstGeom>
        </p:spPr>
        <p:txBody>
          <a:bodyPr anchor="b"/>
          <a:lstStyle>
            <a:lvl1pPr algn="l">
              <a:defRPr sz="1667" b="1"/>
            </a:lvl1pPr>
          </a:lstStyle>
          <a:p>
            <a:pPr lvl="0">
              <a:defRPr sz="1800" b="0"/>
            </a:pPr>
            <a:r>
              <a:rPr sz="1667" b="1"/>
              <a:t>Текст заголовка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27544"/>
            <a:ext cx="5111750" cy="548745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67"/>
              <a:t>Уровень текста 1</a:t>
            </a:r>
          </a:p>
          <a:p>
            <a:pPr lvl="1">
              <a:defRPr sz="1800"/>
            </a:pPr>
            <a:r>
              <a:rPr sz="2667"/>
              <a:t>Уровень текста 2</a:t>
            </a:r>
          </a:p>
          <a:p>
            <a:pPr lvl="2">
              <a:defRPr sz="1800"/>
            </a:pPr>
            <a:r>
              <a:rPr sz="2667"/>
              <a:t>Уровень текста 3</a:t>
            </a:r>
          </a:p>
          <a:p>
            <a:pPr lvl="3">
              <a:defRPr sz="1800"/>
            </a:pPr>
            <a:r>
              <a:rPr sz="2667"/>
              <a:t>Уровень текста 4</a:t>
            </a:r>
          </a:p>
          <a:p>
            <a:pPr lvl="4">
              <a:defRPr sz="1800"/>
            </a:pPr>
            <a:r>
              <a:rPr sz="2667"/>
              <a:t>Уровень текста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91" y="4000500"/>
            <a:ext cx="5486401" cy="472282"/>
          </a:xfrm>
          <a:prstGeom prst="rect">
            <a:avLst/>
          </a:prstGeom>
        </p:spPr>
        <p:txBody>
          <a:bodyPr anchor="b"/>
          <a:lstStyle>
            <a:lvl1pPr algn="l">
              <a:defRPr sz="1667" b="1"/>
            </a:lvl1pPr>
          </a:lstStyle>
          <a:p>
            <a:pPr lvl="0">
              <a:defRPr sz="1800" b="0"/>
            </a:pPr>
            <a:r>
              <a:rPr sz="1667" b="1"/>
              <a:t>Текст заголовка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91" y="4472782"/>
            <a:ext cx="5486401" cy="67071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50"/>
              </a:spcBef>
              <a:buSzTx/>
              <a:buFontTx/>
              <a:buNone/>
              <a:defRPr sz="1167"/>
            </a:lvl1pPr>
            <a:lvl2pPr marL="0" indent="380970">
              <a:spcBef>
                <a:spcPts val="250"/>
              </a:spcBef>
              <a:buSzTx/>
              <a:buFontTx/>
              <a:buNone/>
              <a:defRPr sz="1167"/>
            </a:lvl2pPr>
            <a:lvl3pPr marL="0" indent="761940">
              <a:spcBef>
                <a:spcPts val="250"/>
              </a:spcBef>
              <a:buSzTx/>
              <a:buFontTx/>
              <a:buNone/>
              <a:defRPr sz="1167"/>
            </a:lvl3pPr>
            <a:lvl4pPr marL="0" indent="1142908">
              <a:spcBef>
                <a:spcPts val="250"/>
              </a:spcBef>
              <a:buSzTx/>
              <a:buFontTx/>
              <a:buNone/>
              <a:defRPr sz="1167"/>
            </a:lvl4pPr>
            <a:lvl5pPr marL="0" indent="1523878">
              <a:spcBef>
                <a:spcPts val="250"/>
              </a:spcBef>
              <a:buSzTx/>
              <a:buFontTx/>
              <a:buNone/>
              <a:defRPr sz="1167"/>
            </a:lvl5pPr>
          </a:lstStyle>
          <a:p>
            <a:pPr lvl="0">
              <a:defRPr sz="1800"/>
            </a:pPr>
            <a:r>
              <a:rPr sz="1167"/>
              <a:t>Уровень текста 1</a:t>
            </a:r>
          </a:p>
          <a:p>
            <a:pPr lvl="1">
              <a:defRPr sz="1800"/>
            </a:pPr>
            <a:r>
              <a:rPr sz="1167"/>
              <a:t>Уровень текста 2</a:t>
            </a:r>
          </a:p>
          <a:p>
            <a:pPr lvl="2">
              <a:defRPr sz="1800"/>
            </a:pPr>
            <a:r>
              <a:rPr sz="1167"/>
              <a:t>Уровень текста 3</a:t>
            </a:r>
          </a:p>
          <a:p>
            <a:pPr lvl="3">
              <a:defRPr sz="1800"/>
            </a:pPr>
            <a:r>
              <a:rPr sz="1167"/>
              <a:t>Уровень текста 4</a:t>
            </a:r>
          </a:p>
          <a:p>
            <a:pPr lvl="4">
              <a:defRPr sz="1800"/>
            </a:pPr>
            <a:r>
              <a:rPr sz="1167"/>
              <a:t>Уровень текста 5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67"/>
              <a:t>Текст заголовка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67"/>
              <a:t>Уровень текста 1</a:t>
            </a:r>
          </a:p>
          <a:p>
            <a:pPr lvl="1">
              <a:defRPr sz="1800"/>
            </a:pPr>
            <a:r>
              <a:rPr sz="2667"/>
              <a:t>Уровень текста 2</a:t>
            </a:r>
          </a:p>
          <a:p>
            <a:pPr lvl="2">
              <a:defRPr sz="1800"/>
            </a:pPr>
            <a:r>
              <a:rPr sz="2667"/>
              <a:t>Уровень текста 3</a:t>
            </a:r>
          </a:p>
          <a:p>
            <a:pPr lvl="3">
              <a:defRPr sz="1800"/>
            </a:pPr>
            <a:r>
              <a:rPr sz="2667"/>
              <a:t>Уровень текста 4</a:t>
            </a:r>
          </a:p>
          <a:p>
            <a:pPr lvl="4">
              <a:defRPr sz="1800"/>
            </a:pPr>
            <a:r>
              <a:rPr sz="2667"/>
              <a:t>Уровень текста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1"/>
            <a:ext cx="2057400" cy="533400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67"/>
              <a:t>Текст заголовка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28867"/>
            <a:ext cx="6019800" cy="548613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667"/>
              <a:t>Уровень текста 1</a:t>
            </a:r>
          </a:p>
          <a:p>
            <a:pPr lvl="1">
              <a:defRPr sz="1800"/>
            </a:pPr>
            <a:r>
              <a:rPr sz="2667"/>
              <a:t>Уровень текста 2</a:t>
            </a:r>
          </a:p>
          <a:p>
            <a:pPr lvl="2">
              <a:defRPr sz="1800"/>
            </a:pPr>
            <a:r>
              <a:rPr sz="2667"/>
              <a:t>Уровень текста 3</a:t>
            </a:r>
          </a:p>
          <a:p>
            <a:pPr lvl="3">
              <a:defRPr sz="1800"/>
            </a:pPr>
            <a:r>
              <a:rPr sz="2667"/>
              <a:t>Уровень текста 4</a:t>
            </a:r>
          </a:p>
          <a:p>
            <a:pPr lvl="4">
              <a:defRPr sz="1800"/>
            </a:pPr>
            <a:r>
              <a:rPr sz="2667"/>
              <a:t>Уровень текста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457200" y="76731"/>
            <a:ext cx="8229600" cy="125677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67"/>
              <a:t>Текст заголовка</a:t>
            </a: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456479" y="74406"/>
            <a:ext cx="8228160" cy="1262537"/>
          </a:xfrm>
          <a:prstGeom prst="rect">
            <a:avLst/>
          </a:prstGeom>
        </p:spPr>
        <p:txBody>
          <a:bodyPr lIns="82932" tIns="82932" rIns="82932" bIns="82932"/>
          <a:lstStyle>
            <a:lvl1pPr>
              <a:lnSpc>
                <a:spcPct val="93000"/>
              </a:lnSpc>
              <a:defRPr sz="3333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3333"/>
              <a:t>Текст заголовка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456482" y="1336942"/>
            <a:ext cx="8042401" cy="4378059"/>
          </a:xfrm>
          <a:prstGeom prst="rect">
            <a:avLst/>
          </a:prstGeom>
        </p:spPr>
        <p:txBody>
          <a:bodyPr lIns="82932" tIns="82932" rIns="82932" bIns="82932"/>
          <a:lstStyle>
            <a:lvl1pPr>
              <a:lnSpc>
                <a:spcPct val="93000"/>
              </a:lnSpc>
              <a:spcBef>
                <a:spcPts val="1000"/>
              </a:spcBef>
              <a:defRPr sz="2417">
                <a:latin typeface="Arial"/>
                <a:ea typeface="Arial"/>
                <a:cs typeface="Arial"/>
                <a:sym typeface="Arial"/>
              </a:defRPr>
            </a:lvl1pPr>
            <a:lvl2pPr marL="596120" indent="-250543">
              <a:lnSpc>
                <a:spcPct val="93000"/>
              </a:lnSpc>
              <a:spcBef>
                <a:spcPts val="1000"/>
              </a:spcBef>
              <a:defRPr sz="2417">
                <a:latin typeface="Arial"/>
                <a:ea typeface="Arial"/>
                <a:cs typeface="Arial"/>
                <a:sym typeface="Arial"/>
              </a:defRPr>
            </a:lvl2pPr>
            <a:lvl3pPr marL="918922" indent="-227767">
              <a:lnSpc>
                <a:spcPct val="93000"/>
              </a:lnSpc>
              <a:spcBef>
                <a:spcPts val="1000"/>
              </a:spcBef>
              <a:defRPr sz="2417">
                <a:latin typeface="Arial"/>
                <a:ea typeface="Arial"/>
                <a:cs typeface="Arial"/>
                <a:sym typeface="Arial"/>
              </a:defRPr>
            </a:lvl3pPr>
            <a:lvl4pPr marL="1315113" indent="-278381">
              <a:lnSpc>
                <a:spcPct val="93000"/>
              </a:lnSpc>
              <a:spcBef>
                <a:spcPts val="1000"/>
              </a:spcBef>
              <a:defRPr sz="2417">
                <a:latin typeface="Arial"/>
                <a:ea typeface="Arial"/>
                <a:cs typeface="Arial"/>
                <a:sym typeface="Arial"/>
              </a:defRPr>
            </a:lvl4pPr>
            <a:lvl5pPr marL="1660692" indent="-278381">
              <a:lnSpc>
                <a:spcPct val="93000"/>
              </a:lnSpc>
              <a:spcBef>
                <a:spcPts val="1000"/>
              </a:spcBef>
              <a:defRPr sz="2417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 lvl="0">
              <a:defRPr sz="1800"/>
            </a:pPr>
            <a:r>
              <a:rPr sz="2417"/>
              <a:t>Уровень текста 1</a:t>
            </a:r>
          </a:p>
          <a:p>
            <a:pPr lvl="1">
              <a:defRPr sz="1800"/>
            </a:pPr>
            <a:r>
              <a:rPr sz="2417"/>
              <a:t>Уровень текста 2</a:t>
            </a:r>
          </a:p>
          <a:p>
            <a:pPr lvl="2">
              <a:defRPr sz="1800"/>
            </a:pPr>
            <a:r>
              <a:rPr sz="2417"/>
              <a:t>Уровень текста 3</a:t>
            </a:r>
          </a:p>
          <a:p>
            <a:pPr lvl="3">
              <a:defRPr sz="1800"/>
            </a:pPr>
            <a:r>
              <a:rPr sz="2417"/>
              <a:t>Уровень текста 4</a:t>
            </a:r>
          </a:p>
          <a:p>
            <a:pPr lvl="4">
              <a:defRPr sz="1800"/>
            </a:pPr>
            <a:r>
              <a:rPr sz="2417"/>
              <a:t>Уровень текста 5</a:t>
            </a:r>
          </a:p>
        </p:txBody>
      </p:sp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xfrm>
            <a:off x="6556322" y="5206148"/>
            <a:ext cx="2126881" cy="321372"/>
          </a:xfrm>
          <a:prstGeom prst="rect">
            <a:avLst/>
          </a:prstGeom>
        </p:spPr>
        <p:txBody>
          <a:bodyPr lIns="82932" tIns="82932" rIns="82932" bIns="82932" anchor="t"/>
          <a:lstStyle>
            <a:lvl1pPr algn="l"/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76728"/>
            <a:ext cx="8229600" cy="1256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3667"/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333503"/>
            <a:ext cx="8229600" cy="4381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667"/>
              <a:t>Уровень текста 1</a:t>
            </a:r>
          </a:p>
          <a:p>
            <a:pPr lvl="1">
              <a:defRPr sz="1800"/>
            </a:pPr>
            <a:r>
              <a:rPr sz="2667"/>
              <a:t>Уровень текста 2</a:t>
            </a:r>
          </a:p>
          <a:p>
            <a:pPr lvl="2">
              <a:defRPr sz="1800"/>
            </a:pPr>
            <a:r>
              <a:rPr sz="2667"/>
              <a:t>Уровень текста 3</a:t>
            </a:r>
          </a:p>
          <a:p>
            <a:pPr lvl="3">
              <a:defRPr sz="1800"/>
            </a:pPr>
            <a:r>
              <a:rPr sz="2667"/>
              <a:t>Уровень текста 4</a:t>
            </a:r>
          </a:p>
          <a:p>
            <a:pPr lvl="4">
              <a:defRPr sz="1800"/>
            </a:pPr>
            <a:r>
              <a:rPr sz="2667"/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5325986"/>
            <a:ext cx="2133600" cy="24622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4" r:id="rId10"/>
  </p:sldLayoutIdLst>
  <p:transition spd="med"/>
  <p:txStyles>
    <p:titleStyle>
      <a:lvl1pPr algn="ctr">
        <a:defRPr sz="3667">
          <a:latin typeface="Calibri"/>
          <a:ea typeface="Calibri"/>
          <a:cs typeface="Calibri"/>
          <a:sym typeface="Calibri"/>
        </a:defRPr>
      </a:lvl1pPr>
      <a:lvl2pPr algn="ctr">
        <a:defRPr sz="3667">
          <a:latin typeface="Calibri"/>
          <a:ea typeface="Calibri"/>
          <a:cs typeface="Calibri"/>
          <a:sym typeface="Calibri"/>
        </a:defRPr>
      </a:lvl2pPr>
      <a:lvl3pPr algn="ctr">
        <a:defRPr sz="3667">
          <a:latin typeface="Calibri"/>
          <a:ea typeface="Calibri"/>
          <a:cs typeface="Calibri"/>
          <a:sym typeface="Calibri"/>
        </a:defRPr>
      </a:lvl3pPr>
      <a:lvl4pPr algn="ctr">
        <a:defRPr sz="3667">
          <a:latin typeface="Calibri"/>
          <a:ea typeface="Calibri"/>
          <a:cs typeface="Calibri"/>
          <a:sym typeface="Calibri"/>
        </a:defRPr>
      </a:lvl4pPr>
      <a:lvl5pPr algn="ctr">
        <a:defRPr sz="3667">
          <a:latin typeface="Calibri"/>
          <a:ea typeface="Calibri"/>
          <a:cs typeface="Calibri"/>
          <a:sym typeface="Calibri"/>
        </a:defRPr>
      </a:lvl5pPr>
      <a:lvl6pPr algn="ctr">
        <a:defRPr sz="3667">
          <a:latin typeface="Calibri"/>
          <a:ea typeface="Calibri"/>
          <a:cs typeface="Calibri"/>
          <a:sym typeface="Calibri"/>
        </a:defRPr>
      </a:lvl6pPr>
      <a:lvl7pPr algn="ctr">
        <a:defRPr sz="3667">
          <a:latin typeface="Calibri"/>
          <a:ea typeface="Calibri"/>
          <a:cs typeface="Calibri"/>
          <a:sym typeface="Calibri"/>
        </a:defRPr>
      </a:lvl7pPr>
      <a:lvl8pPr algn="ctr">
        <a:defRPr sz="3667">
          <a:latin typeface="Calibri"/>
          <a:ea typeface="Calibri"/>
          <a:cs typeface="Calibri"/>
          <a:sym typeface="Calibri"/>
        </a:defRPr>
      </a:lvl8pPr>
      <a:lvl9pPr algn="ctr">
        <a:defRPr sz="3667">
          <a:latin typeface="Calibri"/>
          <a:ea typeface="Calibri"/>
          <a:cs typeface="Calibri"/>
          <a:sym typeface="Calibri"/>
        </a:defRPr>
      </a:lvl9pPr>
    </p:titleStyle>
    <p:bodyStyle>
      <a:lvl1pPr marL="285728" indent="-285728">
        <a:spcBef>
          <a:spcPts val="583"/>
        </a:spcBef>
        <a:buSzPct val="100000"/>
        <a:buFont typeface="Arial"/>
        <a:buChar char="•"/>
        <a:defRPr sz="2667">
          <a:latin typeface="Calibri"/>
          <a:ea typeface="Calibri"/>
          <a:cs typeface="Calibri"/>
          <a:sym typeface="Calibri"/>
        </a:defRPr>
      </a:lvl1pPr>
      <a:lvl2pPr marL="653090" indent="-272121">
        <a:spcBef>
          <a:spcPts val="583"/>
        </a:spcBef>
        <a:buSzPct val="100000"/>
        <a:buFont typeface="Arial"/>
        <a:buChar char="–"/>
        <a:defRPr sz="2667">
          <a:latin typeface="Calibri"/>
          <a:ea typeface="Calibri"/>
          <a:cs typeface="Calibri"/>
          <a:sym typeface="Calibri"/>
        </a:defRPr>
      </a:lvl2pPr>
      <a:lvl3pPr marL="1015919" indent="-253980">
        <a:spcBef>
          <a:spcPts val="583"/>
        </a:spcBef>
        <a:buSzPct val="100000"/>
        <a:buFont typeface="Arial"/>
        <a:buChar char="•"/>
        <a:defRPr sz="2667">
          <a:latin typeface="Calibri"/>
          <a:ea typeface="Calibri"/>
          <a:cs typeface="Calibri"/>
          <a:sym typeface="Calibri"/>
        </a:defRPr>
      </a:lvl3pPr>
      <a:lvl4pPr marL="1447684" indent="-304776">
        <a:spcBef>
          <a:spcPts val="583"/>
        </a:spcBef>
        <a:buSzPct val="100000"/>
        <a:buFont typeface="Arial"/>
        <a:buChar char="–"/>
        <a:defRPr sz="2667">
          <a:latin typeface="Calibri"/>
          <a:ea typeface="Calibri"/>
          <a:cs typeface="Calibri"/>
          <a:sym typeface="Calibri"/>
        </a:defRPr>
      </a:lvl4pPr>
      <a:lvl5pPr marL="1828654" indent="-304776">
        <a:spcBef>
          <a:spcPts val="583"/>
        </a:spcBef>
        <a:buSzPct val="100000"/>
        <a:buFont typeface="Arial"/>
        <a:buChar char="»"/>
        <a:defRPr sz="2667">
          <a:latin typeface="Calibri"/>
          <a:ea typeface="Calibri"/>
          <a:cs typeface="Calibri"/>
          <a:sym typeface="Calibri"/>
        </a:defRPr>
      </a:lvl5pPr>
      <a:lvl6pPr marL="2209623" indent="-304776">
        <a:spcBef>
          <a:spcPts val="583"/>
        </a:spcBef>
        <a:buSzPct val="100000"/>
        <a:buFont typeface="Arial"/>
        <a:buChar char="•"/>
        <a:defRPr sz="2667">
          <a:latin typeface="Calibri"/>
          <a:ea typeface="Calibri"/>
          <a:cs typeface="Calibri"/>
          <a:sym typeface="Calibri"/>
        </a:defRPr>
      </a:lvl6pPr>
      <a:lvl7pPr marL="2590592" indent="-304776">
        <a:spcBef>
          <a:spcPts val="583"/>
        </a:spcBef>
        <a:buSzPct val="100000"/>
        <a:buFont typeface="Arial"/>
        <a:buChar char="•"/>
        <a:defRPr sz="2667">
          <a:latin typeface="Calibri"/>
          <a:ea typeface="Calibri"/>
          <a:cs typeface="Calibri"/>
          <a:sym typeface="Calibri"/>
        </a:defRPr>
      </a:lvl7pPr>
      <a:lvl8pPr marL="2971561" indent="-304774">
        <a:spcBef>
          <a:spcPts val="583"/>
        </a:spcBef>
        <a:buSzPct val="100000"/>
        <a:buFont typeface="Arial"/>
        <a:buChar char="•"/>
        <a:defRPr sz="2667">
          <a:latin typeface="Calibri"/>
          <a:ea typeface="Calibri"/>
          <a:cs typeface="Calibri"/>
          <a:sym typeface="Calibri"/>
        </a:defRPr>
      </a:lvl8pPr>
      <a:lvl9pPr marL="3352531" indent="-304774">
        <a:spcBef>
          <a:spcPts val="583"/>
        </a:spcBef>
        <a:buSzPct val="100000"/>
        <a:buFont typeface="Arial"/>
        <a:buChar char="•"/>
        <a:defRPr sz="2667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1pPr>
      <a:lvl2pPr indent="380970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2pPr>
      <a:lvl3pPr indent="761940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3pPr>
      <a:lvl4pPr indent="1142908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4pPr>
      <a:lvl5pPr indent="1523878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5pPr>
      <a:lvl6pPr indent="1904848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6pPr>
      <a:lvl7pPr indent="2285818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7pPr>
      <a:lvl8pPr indent="2666787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8pPr>
      <a:lvl9pPr indent="3047756" algn="r">
        <a:defRPr sz="1000">
          <a:solidFill>
            <a:schemeClr val="tx1"/>
          </a:solid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pedagogi_amp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svg"/><Relationship Id="rId10" Type="http://schemas.openxmlformats.org/officeDocument/2006/relationships/image" Target="../media/image7.png"/><Relationship Id="rId9" Type="http://schemas.openxmlformats.org/officeDocument/2006/relationships/hyperlink" Target="https://vk.com/molodyepedagogizelenogors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1301750" y="2088156"/>
            <a:ext cx="6540500" cy="1538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3333" b="1" dirty="0">
                <a:solidFill>
                  <a:schemeClr val="bg1"/>
                </a:solidFill>
                <a:latin typeface="Myriad Pro" panose="020B0503030403020204" pitchFamily="34" charset="0"/>
                <a:ea typeface="Arial"/>
                <a:cs typeface="Arial"/>
                <a:sym typeface="Arial"/>
              </a:rPr>
              <a:t>МОЛОДЕЖНЫЕ ПРОФЕССИОНАЛЬНЫЕ ПЕДАГОГИЧЕСКИЕ ИГРЫ</a:t>
            </a:r>
          </a:p>
        </p:txBody>
      </p:sp>
      <p:pic>
        <p:nvPicPr>
          <p:cNvPr id="1026" name="Picture 2" descr="http://cs624030.vk.me/v624030651/4824a/ylkNZfP3P6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9" r="24848"/>
          <a:stretch/>
        </p:blipFill>
        <p:spPr bwMode="auto">
          <a:xfrm>
            <a:off x="0" y="1460033"/>
            <a:ext cx="1369431" cy="110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s621229.vk.me/v621229002/1dc7d/ZYyaHgP9A1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75"/>
          <a:stretch/>
        </p:blipFill>
        <p:spPr bwMode="auto">
          <a:xfrm>
            <a:off x="1415671" y="1460032"/>
            <a:ext cx="1361223" cy="110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s622229.vk.me/v622229574/17ac9/9AYIJJ32g3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3" t="25646" r="7063"/>
          <a:stretch/>
        </p:blipFill>
        <p:spPr bwMode="auto">
          <a:xfrm>
            <a:off x="2823134" y="1460031"/>
            <a:ext cx="1764923" cy="110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s314917.vk.me/v314917406/8757/U8QEP6gLMt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0" t="19351" r="36527" b="19457"/>
          <a:stretch/>
        </p:blipFill>
        <p:spPr bwMode="auto">
          <a:xfrm>
            <a:off x="8213116" y="1457414"/>
            <a:ext cx="930884" cy="110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s412523.vk.me/v412523972/40d/H0DXuojhv0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 t="12453" r="17241"/>
          <a:stretch/>
        </p:blipFill>
        <p:spPr bwMode="auto">
          <a:xfrm>
            <a:off x="6653560" y="1450450"/>
            <a:ext cx="1504552" cy="111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cs622724.vk.me/v622724985/46e73/gIWULoSWRX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" t="11997" r="6638" b="10452"/>
          <a:stretch/>
        </p:blipFill>
        <p:spPr bwMode="auto">
          <a:xfrm>
            <a:off x="4634297" y="1450450"/>
            <a:ext cx="1966856" cy="111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109419F-8F51-4C4A-9159-E8BFF59D62B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48"/>
          <a:stretch/>
        </p:blipFill>
        <p:spPr>
          <a:xfrm>
            <a:off x="239315" y="250172"/>
            <a:ext cx="1164151" cy="95250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3DC8DC6-3475-C643-8086-76334CF6CD5D}"/>
              </a:ext>
            </a:extLst>
          </p:cNvPr>
          <p:cNvSpPr/>
          <p:nvPr/>
        </p:nvSpPr>
        <p:spPr>
          <a:xfrm>
            <a:off x="-36512" y="3145532"/>
            <a:ext cx="9180512" cy="1754324"/>
          </a:xfrm>
          <a:prstGeom prst="rect">
            <a:avLst/>
          </a:prstGeom>
          <a:solidFill>
            <a:srgbClr val="FF8000"/>
          </a:solidFill>
          <a:ln w="25400" cap="flat">
            <a:solidFill>
              <a:schemeClr val="accent6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>
              <a:defRPr sz="1800">
                <a:solidFill>
                  <a:srgbClr val="000000"/>
                </a:solidFill>
              </a:defRPr>
            </a:pPr>
            <a:r>
              <a:rPr lang="ru-RU" sz="3600" b="1" dirty="0">
                <a:solidFill>
                  <a:schemeClr val="bg1"/>
                </a:solidFill>
              </a:rPr>
              <a:t>ПРАКТИКА ДЕЯТЕЛЬНОСТИ «АССОЦИАЦИИ МОЛОДЫХ ПЕДАГОГОВ» НА ТЕРРИТОРИИ ЗАТО Г. ЗЕЛЕНОГОРСКА</a:t>
            </a:r>
            <a:endParaRPr lang="ru-RU" sz="4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" name="Shape 83">
            <a:extLst>
              <a:ext uri="{FF2B5EF4-FFF2-40B4-BE49-F238E27FC236}">
                <a16:creationId xmlns:a16="http://schemas.microsoft.com/office/drawing/2014/main" xmlns="" id="{A86AD883-28A8-3A4D-8453-9E81B634D133}"/>
              </a:ext>
            </a:extLst>
          </p:cNvPr>
          <p:cNvSpPr txBox="1">
            <a:spLocks/>
          </p:cNvSpPr>
          <p:nvPr/>
        </p:nvSpPr>
        <p:spPr>
          <a:xfrm>
            <a:off x="1159057" y="3001160"/>
            <a:ext cx="6858000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099" rIns="38099" anchor="ctr">
            <a:noAutofit/>
          </a:bodyPr>
          <a:lstStyle>
            <a:lvl1pPr algn="ctr">
              <a:defRPr sz="3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endParaRPr lang="ru-RU" sz="40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6" name="Shape 83">
            <a:extLst>
              <a:ext uri="{FF2B5EF4-FFF2-40B4-BE49-F238E27FC236}">
                <a16:creationId xmlns:a16="http://schemas.microsoft.com/office/drawing/2014/main" xmlns="" id="{EBCDDBE4-576D-6D44-9565-0D4DF339BDA5}"/>
              </a:ext>
            </a:extLst>
          </p:cNvPr>
          <p:cNvSpPr txBox="1">
            <a:spLocks/>
          </p:cNvSpPr>
          <p:nvPr/>
        </p:nvSpPr>
        <p:spPr>
          <a:xfrm>
            <a:off x="1205297" y="287178"/>
            <a:ext cx="6858000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099" rIns="38099" anchor="ctr">
            <a:normAutofit/>
          </a:bodyPr>
          <a:lstStyle>
            <a:lvl1pPr algn="ctr">
              <a:defRPr sz="3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2333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АССОЦИАЦИЯ МОЛОДЫХ ПЕДАГОГОВ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cs621229.vk.me/v621229651/19ac4/lRQ17ZihCU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0" t="19802" r="13576"/>
          <a:stretch/>
        </p:blipFill>
        <p:spPr bwMode="auto">
          <a:xfrm>
            <a:off x="1994759" y="1298743"/>
            <a:ext cx="2866286" cy="213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cs622229.vk.me/v622229574/17ac7/fpFFt-ERnt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3" r="16611"/>
          <a:stretch/>
        </p:blipFill>
        <p:spPr bwMode="auto">
          <a:xfrm>
            <a:off x="-3191" y="1298743"/>
            <a:ext cx="1898436" cy="118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cs625427.vk.me/v625427651/fbae/DOoGP0V7C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7" t="6312" r="7340" b="30322"/>
          <a:stretch/>
        </p:blipFill>
        <p:spPr bwMode="auto">
          <a:xfrm>
            <a:off x="-3191" y="2499173"/>
            <a:ext cx="1898436" cy="93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cs617721.vk.me/v617721476/12f9f/imYXHgNF_mU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t="10156" r="29291" b="35539"/>
          <a:stretch/>
        </p:blipFill>
        <p:spPr bwMode="auto">
          <a:xfrm>
            <a:off x="4932374" y="2375337"/>
            <a:ext cx="1898437" cy="1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cs314917.vk.me/v314917903/82fc/tvbP1ZzGR4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6" t="13161" r="16969" b="38219"/>
          <a:stretch/>
        </p:blipFill>
        <p:spPr bwMode="auto">
          <a:xfrm>
            <a:off x="6876014" y="1291825"/>
            <a:ext cx="2249932" cy="21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cs316619.vk.me/v316619992/5662/wCjfPyTPPSM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2" b="8540"/>
          <a:stretch/>
        </p:blipFill>
        <p:spPr bwMode="auto">
          <a:xfrm>
            <a:off x="4932375" y="1285713"/>
            <a:ext cx="1898437" cy="103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F093C2B-384A-3A4F-9CD7-21B41382ECA9}"/>
              </a:ext>
            </a:extLst>
          </p:cNvPr>
          <p:cNvSpPr/>
          <p:nvPr/>
        </p:nvSpPr>
        <p:spPr>
          <a:xfrm>
            <a:off x="16713" y="235815"/>
            <a:ext cx="9144000" cy="864096"/>
          </a:xfrm>
          <a:prstGeom prst="rect">
            <a:avLst/>
          </a:prstGeom>
          <a:solidFill>
            <a:srgbClr val="FF8000"/>
          </a:solidFill>
          <a:ln w="25400" cap="flat">
            <a:solidFill>
              <a:schemeClr val="accent6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83">
            <a:extLst>
              <a:ext uri="{FF2B5EF4-FFF2-40B4-BE49-F238E27FC236}">
                <a16:creationId xmlns:a16="http://schemas.microsoft.com/office/drawing/2014/main" xmlns="" id="{6590FCA5-8BB7-614F-A7E4-0BA53A4B2BD0}"/>
              </a:ext>
            </a:extLst>
          </p:cNvPr>
          <p:cNvSpPr txBox="1">
            <a:spLocks/>
          </p:cNvSpPr>
          <p:nvPr/>
        </p:nvSpPr>
        <p:spPr>
          <a:xfrm>
            <a:off x="1006116" y="191612"/>
            <a:ext cx="6858000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099" rIns="38099" anchor="ctr">
            <a:normAutofit/>
          </a:bodyPr>
          <a:lstStyle>
            <a:lvl1pPr algn="ctr">
              <a:defRPr sz="3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2333" b="1" dirty="0" smtClean="0">
                <a:solidFill>
                  <a:schemeClr val="bg1"/>
                </a:solidFill>
                <a:latin typeface="Verdana" pitchFamily="34" charset="0"/>
              </a:rPr>
              <a:t>ЦЕЛЬ</a:t>
            </a:r>
            <a:endParaRPr lang="ru-RU" sz="2333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BCB4A654-0912-594B-8BBB-22A5361F1950}"/>
              </a:ext>
            </a:extLst>
          </p:cNvPr>
          <p:cNvSpPr txBox="1">
            <a:spLocks/>
          </p:cNvSpPr>
          <p:nvPr/>
        </p:nvSpPr>
        <p:spPr>
          <a:xfrm>
            <a:off x="107504" y="4044106"/>
            <a:ext cx="8378841" cy="1349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 fontScale="70000" lnSpcReduction="20000"/>
          </a:bodyPr>
          <a:lstStyle>
            <a:lvl1pPr marL="285728" indent="-285728">
              <a:spcBef>
                <a:spcPts val="583"/>
              </a:spcBef>
              <a:buSzPct val="100000"/>
              <a:buFont typeface="Arial"/>
              <a:buChar char="•"/>
              <a:defRPr sz="2667">
                <a:latin typeface="Calibri"/>
                <a:ea typeface="Calibri"/>
                <a:cs typeface="Calibri"/>
                <a:sym typeface="Calibri"/>
              </a:defRPr>
            </a:lvl1pPr>
            <a:lvl2pPr marL="653090" indent="-272121">
              <a:spcBef>
                <a:spcPts val="583"/>
              </a:spcBef>
              <a:buSzPct val="100000"/>
              <a:buFont typeface="Arial"/>
              <a:buChar char="–"/>
              <a:defRPr sz="2667">
                <a:latin typeface="Calibri"/>
                <a:ea typeface="Calibri"/>
                <a:cs typeface="Calibri"/>
                <a:sym typeface="Calibri"/>
              </a:defRPr>
            </a:lvl2pPr>
            <a:lvl3pPr marL="1015919" indent="-253980">
              <a:spcBef>
                <a:spcPts val="583"/>
              </a:spcBef>
              <a:buSzPct val="100000"/>
              <a:buFont typeface="Arial"/>
              <a:buChar char="•"/>
              <a:defRPr sz="2667">
                <a:latin typeface="Calibri"/>
                <a:ea typeface="Calibri"/>
                <a:cs typeface="Calibri"/>
                <a:sym typeface="Calibri"/>
              </a:defRPr>
            </a:lvl3pPr>
            <a:lvl4pPr marL="1447684" indent="-304776">
              <a:spcBef>
                <a:spcPts val="583"/>
              </a:spcBef>
              <a:buSzPct val="100000"/>
              <a:buFont typeface="Arial"/>
              <a:buChar char="–"/>
              <a:defRPr sz="2667">
                <a:latin typeface="Calibri"/>
                <a:ea typeface="Calibri"/>
                <a:cs typeface="Calibri"/>
                <a:sym typeface="Calibri"/>
              </a:defRPr>
            </a:lvl4pPr>
            <a:lvl5pPr marL="1828654" indent="-304776">
              <a:spcBef>
                <a:spcPts val="583"/>
              </a:spcBef>
              <a:buSzPct val="100000"/>
              <a:buFont typeface="Arial"/>
              <a:buChar char="»"/>
              <a:defRPr sz="2667">
                <a:latin typeface="Calibri"/>
                <a:ea typeface="Calibri"/>
                <a:cs typeface="Calibri"/>
                <a:sym typeface="Calibri"/>
              </a:defRPr>
            </a:lvl5pPr>
            <a:lvl6pPr marL="2209623" indent="-304776">
              <a:spcBef>
                <a:spcPts val="583"/>
              </a:spcBef>
              <a:buSzPct val="100000"/>
              <a:buFont typeface="Arial"/>
              <a:buChar char="•"/>
              <a:defRPr sz="2667">
                <a:latin typeface="Calibri"/>
                <a:ea typeface="Calibri"/>
                <a:cs typeface="Calibri"/>
                <a:sym typeface="Calibri"/>
              </a:defRPr>
            </a:lvl6pPr>
            <a:lvl7pPr marL="2590592" indent="-304776">
              <a:spcBef>
                <a:spcPts val="583"/>
              </a:spcBef>
              <a:buSzPct val="100000"/>
              <a:buFont typeface="Arial"/>
              <a:buChar char="•"/>
              <a:defRPr sz="2667">
                <a:latin typeface="Calibri"/>
                <a:ea typeface="Calibri"/>
                <a:cs typeface="Calibri"/>
                <a:sym typeface="Calibri"/>
              </a:defRPr>
            </a:lvl7pPr>
            <a:lvl8pPr marL="2971561" indent="-304774">
              <a:spcBef>
                <a:spcPts val="583"/>
              </a:spcBef>
              <a:buSzPct val="100000"/>
              <a:buFont typeface="Arial"/>
              <a:buChar char="•"/>
              <a:defRPr sz="2667">
                <a:latin typeface="Calibri"/>
                <a:ea typeface="Calibri"/>
                <a:cs typeface="Calibri"/>
                <a:sym typeface="Calibri"/>
              </a:defRPr>
            </a:lvl8pPr>
            <a:lvl9pPr marL="3352531" indent="-304774">
              <a:spcBef>
                <a:spcPts val="583"/>
              </a:spcBef>
              <a:buSzPct val="100000"/>
              <a:buFont typeface="Arial"/>
              <a:buChar char="•"/>
              <a:defRPr sz="2667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z="2000" dirty="0"/>
              <a:t>привлечение молодых специалистов в образовательные учреждения города Зеленогорска, закрепление и профессиональная адаптация молодых специалистов на рабочих местах, организация профессиональных «тусовок» для снятия первичного профессионального стресса, вовлечение молодых специалистов в социальную жизнь города (адресная помощь, волонтерская деятельность и иная помощь жителям города) , профессиональное развитие молодых специалистов и формирование у них </a:t>
            </a:r>
            <a:r>
              <a:rPr lang="ru-RU" sz="2000" dirty="0" err="1"/>
              <a:t>метапредметных</a:t>
            </a:r>
            <a:r>
              <a:rPr lang="ru-RU" sz="2000" dirty="0"/>
              <a:t> компетентностей, систематизация действий и аккумуляция ресурсов, вкладываемых в поддержку профессионального развития молодых педагогов.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F093C2B-384A-3A4F-9CD7-21B41382ECA9}"/>
              </a:ext>
            </a:extLst>
          </p:cNvPr>
          <p:cNvSpPr/>
          <p:nvPr/>
        </p:nvSpPr>
        <p:spPr>
          <a:xfrm>
            <a:off x="16713" y="235815"/>
            <a:ext cx="9144000" cy="864096"/>
          </a:xfrm>
          <a:prstGeom prst="rect">
            <a:avLst/>
          </a:prstGeom>
          <a:solidFill>
            <a:srgbClr val="FF8000"/>
          </a:solidFill>
          <a:ln w="25400" cap="flat">
            <a:solidFill>
              <a:schemeClr val="accent6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83">
            <a:extLst>
              <a:ext uri="{FF2B5EF4-FFF2-40B4-BE49-F238E27FC236}">
                <a16:creationId xmlns:a16="http://schemas.microsoft.com/office/drawing/2014/main" xmlns="" id="{6590FCA5-8BB7-614F-A7E4-0BA53A4B2BD0}"/>
              </a:ext>
            </a:extLst>
          </p:cNvPr>
          <p:cNvSpPr txBox="1">
            <a:spLocks/>
          </p:cNvSpPr>
          <p:nvPr/>
        </p:nvSpPr>
        <p:spPr>
          <a:xfrm>
            <a:off x="1006116" y="191612"/>
            <a:ext cx="6858000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099" rIns="38099" anchor="ctr">
            <a:normAutofit/>
          </a:bodyPr>
          <a:lstStyle>
            <a:lvl1pPr algn="ctr">
              <a:defRPr sz="3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2333" b="1" dirty="0" smtClean="0">
                <a:solidFill>
                  <a:schemeClr val="bg1"/>
                </a:solidFill>
                <a:latin typeface="Verdana" pitchFamily="34" charset="0"/>
              </a:rPr>
              <a:t>ЗАДАЧИ</a:t>
            </a:r>
            <a:endParaRPr lang="ru-RU" sz="2333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xmlns="" id="{BCB4A654-0912-594B-8BBB-22A5361F1950}"/>
              </a:ext>
            </a:extLst>
          </p:cNvPr>
          <p:cNvSpPr txBox="1">
            <a:spLocks/>
          </p:cNvSpPr>
          <p:nvPr/>
        </p:nvSpPr>
        <p:spPr>
          <a:xfrm>
            <a:off x="179513" y="1273324"/>
            <a:ext cx="6840760" cy="3744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285728" indent="-285728">
              <a:spcBef>
                <a:spcPts val="583"/>
              </a:spcBef>
              <a:buSzPct val="100000"/>
              <a:buFont typeface="Arial"/>
              <a:buChar char="•"/>
              <a:defRPr sz="2667">
                <a:latin typeface="Calibri"/>
                <a:ea typeface="Calibri"/>
                <a:cs typeface="Calibri"/>
                <a:sym typeface="Calibri"/>
              </a:defRPr>
            </a:lvl1pPr>
            <a:lvl2pPr marL="653090" indent="-272121">
              <a:spcBef>
                <a:spcPts val="583"/>
              </a:spcBef>
              <a:buSzPct val="100000"/>
              <a:buFont typeface="Arial"/>
              <a:buChar char="–"/>
              <a:defRPr sz="2667">
                <a:latin typeface="Calibri"/>
                <a:ea typeface="Calibri"/>
                <a:cs typeface="Calibri"/>
                <a:sym typeface="Calibri"/>
              </a:defRPr>
            </a:lvl2pPr>
            <a:lvl3pPr marL="1015919" indent="-253980">
              <a:spcBef>
                <a:spcPts val="583"/>
              </a:spcBef>
              <a:buSzPct val="100000"/>
              <a:buFont typeface="Arial"/>
              <a:buChar char="•"/>
              <a:defRPr sz="2667">
                <a:latin typeface="Calibri"/>
                <a:ea typeface="Calibri"/>
                <a:cs typeface="Calibri"/>
                <a:sym typeface="Calibri"/>
              </a:defRPr>
            </a:lvl3pPr>
            <a:lvl4pPr marL="1447684" indent="-304776">
              <a:spcBef>
                <a:spcPts val="583"/>
              </a:spcBef>
              <a:buSzPct val="100000"/>
              <a:buFont typeface="Arial"/>
              <a:buChar char="–"/>
              <a:defRPr sz="2667">
                <a:latin typeface="Calibri"/>
                <a:ea typeface="Calibri"/>
                <a:cs typeface="Calibri"/>
                <a:sym typeface="Calibri"/>
              </a:defRPr>
            </a:lvl4pPr>
            <a:lvl5pPr marL="1828654" indent="-304776">
              <a:spcBef>
                <a:spcPts val="583"/>
              </a:spcBef>
              <a:buSzPct val="100000"/>
              <a:buFont typeface="Arial"/>
              <a:buChar char="»"/>
              <a:defRPr sz="2667">
                <a:latin typeface="Calibri"/>
                <a:ea typeface="Calibri"/>
                <a:cs typeface="Calibri"/>
                <a:sym typeface="Calibri"/>
              </a:defRPr>
            </a:lvl5pPr>
            <a:lvl6pPr marL="2209623" indent="-304776">
              <a:spcBef>
                <a:spcPts val="583"/>
              </a:spcBef>
              <a:buSzPct val="100000"/>
              <a:buFont typeface="Arial"/>
              <a:buChar char="•"/>
              <a:defRPr sz="2667">
                <a:latin typeface="Calibri"/>
                <a:ea typeface="Calibri"/>
                <a:cs typeface="Calibri"/>
                <a:sym typeface="Calibri"/>
              </a:defRPr>
            </a:lvl6pPr>
            <a:lvl7pPr marL="2590592" indent="-304776">
              <a:spcBef>
                <a:spcPts val="583"/>
              </a:spcBef>
              <a:buSzPct val="100000"/>
              <a:buFont typeface="Arial"/>
              <a:buChar char="•"/>
              <a:defRPr sz="2667">
                <a:latin typeface="Calibri"/>
                <a:ea typeface="Calibri"/>
                <a:cs typeface="Calibri"/>
                <a:sym typeface="Calibri"/>
              </a:defRPr>
            </a:lvl7pPr>
            <a:lvl8pPr marL="2971561" indent="-304774">
              <a:spcBef>
                <a:spcPts val="583"/>
              </a:spcBef>
              <a:buSzPct val="100000"/>
              <a:buFont typeface="Arial"/>
              <a:buChar char="•"/>
              <a:defRPr sz="2667">
                <a:latin typeface="Calibri"/>
                <a:ea typeface="Calibri"/>
                <a:cs typeface="Calibri"/>
                <a:sym typeface="Calibri"/>
              </a:defRPr>
            </a:lvl8pPr>
            <a:lvl9pPr marL="3352531" indent="-304774">
              <a:spcBef>
                <a:spcPts val="583"/>
              </a:spcBef>
              <a:buSzPct val="100000"/>
              <a:buFont typeface="Arial"/>
              <a:buChar char="•"/>
              <a:defRPr sz="2667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формирование единого молодежного педагогического сообщества;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адаптация молодого педагога в образовательном пространстве, организация наставничества;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развитие профессиональных и </a:t>
            </a:r>
            <a:r>
              <a:rPr lang="ru-RU" sz="1600" dirty="0" err="1"/>
              <a:t>метапредметных</a:t>
            </a:r>
            <a:r>
              <a:rPr lang="ru-RU" sz="1600" dirty="0"/>
              <a:t> компетентностей у молодых специалистов;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развитие эмоционального интеллекта, а также лидерских качеств у молодых специалистов.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dirty="0"/>
              <a:t>Вовлечение в социокультурную жизнь города молодых специалистов;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Развитие созидательной активности</a:t>
            </a:r>
            <a:endParaRPr lang="ru-RU" sz="20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3BD8E5F-4A71-BB46-8C7C-16A56917B79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4286" y="1477794"/>
            <a:ext cx="1834561" cy="122543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E9DE425-CDBD-F244-9280-14D18EB54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4288" y="242046"/>
            <a:ext cx="1834561" cy="1176565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6F31146-3635-AD47-B4C2-E5760A4897E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29" t="4831" b="2553"/>
          <a:stretch/>
        </p:blipFill>
        <p:spPr>
          <a:xfrm>
            <a:off x="7164286" y="2762407"/>
            <a:ext cx="1834561" cy="236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9046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F093C2B-384A-3A4F-9CD7-21B41382ECA9}"/>
              </a:ext>
            </a:extLst>
          </p:cNvPr>
          <p:cNvSpPr/>
          <p:nvPr/>
        </p:nvSpPr>
        <p:spPr>
          <a:xfrm>
            <a:off x="16713" y="235815"/>
            <a:ext cx="9144000" cy="864096"/>
          </a:xfrm>
          <a:prstGeom prst="rect">
            <a:avLst/>
          </a:prstGeom>
          <a:solidFill>
            <a:srgbClr val="FF8000"/>
          </a:solidFill>
          <a:ln w="25400" cap="flat">
            <a:solidFill>
              <a:schemeClr val="accent6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83">
            <a:extLst>
              <a:ext uri="{FF2B5EF4-FFF2-40B4-BE49-F238E27FC236}">
                <a16:creationId xmlns:a16="http://schemas.microsoft.com/office/drawing/2014/main" xmlns="" id="{6590FCA5-8BB7-614F-A7E4-0BA53A4B2BD0}"/>
              </a:ext>
            </a:extLst>
          </p:cNvPr>
          <p:cNvSpPr txBox="1">
            <a:spLocks/>
          </p:cNvSpPr>
          <p:nvPr/>
        </p:nvSpPr>
        <p:spPr>
          <a:xfrm>
            <a:off x="1006116" y="191612"/>
            <a:ext cx="6858000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099" rIns="38099" anchor="ctr">
            <a:normAutofit/>
          </a:bodyPr>
          <a:lstStyle>
            <a:lvl1pPr algn="ctr">
              <a:defRPr sz="3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2333" b="1" dirty="0" smtClean="0">
                <a:solidFill>
                  <a:schemeClr val="bg1"/>
                </a:solidFill>
                <a:latin typeface="Verdana" pitchFamily="34" charset="0"/>
              </a:rPr>
              <a:t>КОМАНДА ПРОЕКТА</a:t>
            </a:r>
            <a:endParaRPr lang="ru-RU" sz="2333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190045" y="2136714"/>
            <a:ext cx="2736304" cy="1947562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/>
              <a:t>Р</a:t>
            </a:r>
            <a:r>
              <a:rPr lang="ru-RU" sz="1400" dirty="0" smtClean="0"/>
              <a:t>уководитель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первичной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организации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dirty="0" smtClean="0"/>
              <a:t>«</a:t>
            </a:r>
            <a:r>
              <a:rPr lang="ru-RU" sz="1400" dirty="0"/>
              <a:t>Ассоциации молодых педагогов г. Зеленогорска»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142373" y="2262998"/>
            <a:ext cx="2727920" cy="164460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rtl="0" latinLnBrk="1" hangingPunct="0"/>
            <a:r>
              <a:rPr lang="ru-RU" sz="1400" dirty="0" smtClean="0"/>
              <a:t>Тренерский состав </a:t>
            </a:r>
          </a:p>
          <a:p>
            <a:pPr algn="ctr" rtl="0" latinLnBrk="1" hangingPunct="0"/>
            <a:r>
              <a:rPr lang="ru-RU" sz="1400" dirty="0" smtClean="0"/>
              <a:t>«</a:t>
            </a:r>
            <a:r>
              <a:rPr lang="ru-RU" sz="1400" dirty="0"/>
              <a:t>Ассоциации молодых педагогов г. Зеленогорска»</a:t>
            </a:r>
            <a:endParaRPr lang="ru-RU" sz="14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94701" y="2367386"/>
            <a:ext cx="2871936" cy="134165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rtl="0" latinLnBrk="1" hangingPunct="0"/>
            <a:r>
              <a:rPr lang="ru-RU" sz="1400" dirty="0" smtClean="0"/>
              <a:t>Руководитель Управления образования Администрации ЗАТО г. Зеленогорска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706822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F093C2B-384A-3A4F-9CD7-21B41382ECA9}"/>
              </a:ext>
            </a:extLst>
          </p:cNvPr>
          <p:cNvSpPr/>
          <p:nvPr/>
        </p:nvSpPr>
        <p:spPr>
          <a:xfrm>
            <a:off x="16713" y="235815"/>
            <a:ext cx="9144000" cy="864096"/>
          </a:xfrm>
          <a:prstGeom prst="rect">
            <a:avLst/>
          </a:prstGeom>
          <a:solidFill>
            <a:srgbClr val="FF8000"/>
          </a:solidFill>
          <a:ln w="25400" cap="flat">
            <a:solidFill>
              <a:schemeClr val="accent6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83">
            <a:extLst>
              <a:ext uri="{FF2B5EF4-FFF2-40B4-BE49-F238E27FC236}">
                <a16:creationId xmlns:a16="http://schemas.microsoft.com/office/drawing/2014/main" xmlns="" id="{6590FCA5-8BB7-614F-A7E4-0BA53A4B2BD0}"/>
              </a:ext>
            </a:extLst>
          </p:cNvPr>
          <p:cNvSpPr txBox="1">
            <a:spLocks/>
          </p:cNvSpPr>
          <p:nvPr/>
        </p:nvSpPr>
        <p:spPr>
          <a:xfrm>
            <a:off x="1006116" y="191612"/>
            <a:ext cx="6858000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099" rIns="38099" anchor="ctr">
            <a:normAutofit/>
          </a:bodyPr>
          <a:lstStyle>
            <a:lvl1pPr algn="ctr">
              <a:defRPr sz="3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2333" b="1" dirty="0" smtClean="0">
                <a:solidFill>
                  <a:schemeClr val="bg1"/>
                </a:solidFill>
                <a:latin typeface="Verdana" pitchFamily="34" charset="0"/>
              </a:rPr>
              <a:t>УЧАСТНИКИ ПРОЕКТА</a:t>
            </a:r>
            <a:endParaRPr lang="ru-RU" sz="2333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561356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/>
              <a:t>Администрация ЗАТО </a:t>
            </a:r>
            <a:r>
              <a:rPr lang="ru-RU" sz="1400" dirty="0" smtClean="0"/>
              <a:t> </a:t>
            </a:r>
            <a:r>
              <a:rPr lang="ru-RU" sz="1400" dirty="0"/>
              <a:t>г. </a:t>
            </a:r>
            <a:r>
              <a:rPr lang="ru-RU" sz="1400" dirty="0" smtClean="0"/>
              <a:t>Зеленогорска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/>
              <a:t>Управление образования Администрации ЗАТО  г. </a:t>
            </a:r>
            <a:r>
              <a:rPr lang="ru-RU" sz="1400" dirty="0" smtClean="0"/>
              <a:t>Зеленогорска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/>
              <a:t>Директора образовательных организаций ЗАТО г. Зеленогорска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dirty="0"/>
              <a:t>Красноярский Краевой Институт Повышения Квалификации, (КК ИПК) 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180" y="3504591"/>
            <a:ext cx="3059832" cy="204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48" y="1489348"/>
            <a:ext cx="3046140" cy="406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32" y="3504591"/>
            <a:ext cx="2638367" cy="204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60259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F093C2B-384A-3A4F-9CD7-21B41382ECA9}"/>
              </a:ext>
            </a:extLst>
          </p:cNvPr>
          <p:cNvSpPr/>
          <p:nvPr/>
        </p:nvSpPr>
        <p:spPr>
          <a:xfrm>
            <a:off x="16713" y="235815"/>
            <a:ext cx="9144000" cy="864096"/>
          </a:xfrm>
          <a:prstGeom prst="rect">
            <a:avLst/>
          </a:prstGeom>
          <a:solidFill>
            <a:srgbClr val="FF8000"/>
          </a:solidFill>
          <a:ln w="25400" cap="flat">
            <a:solidFill>
              <a:schemeClr val="accent6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83">
            <a:extLst>
              <a:ext uri="{FF2B5EF4-FFF2-40B4-BE49-F238E27FC236}">
                <a16:creationId xmlns:a16="http://schemas.microsoft.com/office/drawing/2014/main" xmlns="" id="{6590FCA5-8BB7-614F-A7E4-0BA53A4B2BD0}"/>
              </a:ext>
            </a:extLst>
          </p:cNvPr>
          <p:cNvSpPr txBox="1">
            <a:spLocks/>
          </p:cNvSpPr>
          <p:nvPr/>
        </p:nvSpPr>
        <p:spPr>
          <a:xfrm>
            <a:off x="1006116" y="191612"/>
            <a:ext cx="6858000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099" rIns="38099" anchor="ctr">
            <a:noAutofit/>
          </a:bodyPr>
          <a:lstStyle>
            <a:lvl1pPr algn="ctr">
              <a:defRPr sz="3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2333" b="1" dirty="0">
                <a:solidFill>
                  <a:schemeClr val="bg1"/>
                </a:solidFill>
                <a:latin typeface="Verdana" pitchFamily="34" charset="0"/>
              </a:rPr>
              <a:t>Реализация практики строится на следующих подходах: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561356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Реализация практики строится на следующих подходах: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Вовлечение молодых специалистов прибывших в  образовательные учреждения муниципалитета  для решения задачи по повышению качества образования и разработке современных средств и  методов преподавания;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Включение молодых специалистов в процессы развития образования города через реализацию собственных  социальных и образовательных проектов;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Создание на территории механизма взаимодействия инициативных молодых специалистов с различными городскими представителями городского бизнес-сообщества, общественными деятелями, представителями бюджетных учреждений разных сфер, Администрацией города, Министерством образования Красноярского края;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97246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974E2625-AECB-4845-A6A3-E0091302AAEC}"/>
              </a:ext>
            </a:extLst>
          </p:cNvPr>
          <p:cNvSpPr/>
          <p:nvPr/>
        </p:nvSpPr>
        <p:spPr>
          <a:xfrm>
            <a:off x="0" y="336974"/>
            <a:ext cx="9144000" cy="534088"/>
          </a:xfrm>
          <a:prstGeom prst="rect">
            <a:avLst/>
          </a:prstGeom>
          <a:solidFill>
            <a:srgbClr val="FF8000"/>
          </a:solidFill>
          <a:ln w="25400" cap="flat">
            <a:solidFill>
              <a:schemeClr val="accent6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Shape 83">
            <a:extLst>
              <a:ext uri="{FF2B5EF4-FFF2-40B4-BE49-F238E27FC236}">
                <a16:creationId xmlns:a16="http://schemas.microsoft.com/office/drawing/2014/main" xmlns="" id="{06FB305A-F939-F542-8DF2-8AE1E1D04CFB}"/>
              </a:ext>
            </a:extLst>
          </p:cNvPr>
          <p:cNvSpPr txBox="1">
            <a:spLocks/>
          </p:cNvSpPr>
          <p:nvPr/>
        </p:nvSpPr>
        <p:spPr>
          <a:xfrm>
            <a:off x="1161312" y="292772"/>
            <a:ext cx="6858000" cy="588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099" rIns="38099" anchor="ctr">
            <a:normAutofit/>
          </a:bodyPr>
          <a:lstStyle>
            <a:lvl1pPr algn="ctr">
              <a:defRPr sz="3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4400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4400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4400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4400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4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ru-RU" sz="2333" b="1" dirty="0">
                <a:solidFill>
                  <a:schemeClr val="bg1"/>
                </a:solidFill>
                <a:latin typeface="Verdana" pitchFamily="34" charset="0"/>
              </a:rPr>
              <a:t>НАШИ КОНТАКТЫ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DAAB42-6DE7-624E-9839-923E48C2AFB8}"/>
              </a:ext>
            </a:extLst>
          </p:cNvPr>
          <p:cNvSpPr txBox="1"/>
          <p:nvPr/>
        </p:nvSpPr>
        <p:spPr>
          <a:xfrm>
            <a:off x="1422780" y="1549360"/>
            <a:ext cx="3056598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http://</a:t>
            </a:r>
            <a:r>
              <a:rPr lang="ru-RU" dirty="0" smtClean="0"/>
              <a:t>eduzgr.ru</a:t>
            </a:r>
            <a:endParaRPr lang="ru-RU" u="sng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8" name="Рисунок 7" descr="Смартфон">
            <a:extLst>
              <a:ext uri="{FF2B5EF4-FFF2-40B4-BE49-F238E27FC236}">
                <a16:creationId xmlns:a16="http://schemas.microsoft.com/office/drawing/2014/main" xmlns="" id="{38618382-1D57-6847-8CEE-4CA2FE91CC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12402" y="2773039"/>
            <a:ext cx="561064" cy="5610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987D632-2F28-BC46-8AA6-6931248BAA4D}"/>
              </a:ext>
            </a:extLst>
          </p:cNvPr>
          <p:cNvSpPr txBox="1"/>
          <p:nvPr/>
        </p:nvSpPr>
        <p:spPr>
          <a:xfrm>
            <a:off x="971600" y="2785492"/>
            <a:ext cx="149495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ru-RU" dirty="0" smtClean="0"/>
              <a:t>+79832052110</a:t>
            </a:r>
            <a:endParaRPr lang="en-US" dirty="0"/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2" name="Picture 6" descr="ВКонтакте анонсировала обновления: тематические ленты, дизлайки, донаты и  многое другое">
            <a:extLst>
              <a:ext uri="{FF2B5EF4-FFF2-40B4-BE49-F238E27FC236}">
                <a16:creationId xmlns:a16="http://schemas.microsoft.com/office/drawing/2014/main" xmlns="" id="{024E6DB1-3BA2-CE4C-B8A7-2A53677F2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8" r="16183"/>
          <a:stretch/>
        </p:blipFill>
        <p:spPr bwMode="auto">
          <a:xfrm>
            <a:off x="3032985" y="1287788"/>
            <a:ext cx="1446393" cy="112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A29ED35-DC8F-714A-BB9B-E405C196F96C}"/>
              </a:ext>
            </a:extLst>
          </p:cNvPr>
          <p:cNvSpPr txBox="1"/>
          <p:nvPr/>
        </p:nvSpPr>
        <p:spPr>
          <a:xfrm>
            <a:off x="4443799" y="1410860"/>
            <a:ext cx="4442881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dirty="0">
                <a:solidFill>
                  <a:srgbClr val="000000"/>
                </a:solidFill>
                <a:hlinkClick r:id="rId8"/>
              </a:rPr>
              <a:t>https://</a:t>
            </a:r>
            <a:r>
              <a:rPr lang="en-US" dirty="0" smtClean="0">
                <a:solidFill>
                  <a:srgbClr val="000000"/>
                </a:solidFill>
                <a:hlinkClick r:id="rId8"/>
              </a:rPr>
              <a:t>vk.com/pedagogi_amp</a:t>
            </a:r>
            <a:endParaRPr lang="ru-RU" dirty="0" smtClean="0">
              <a:solidFill>
                <a:srgbClr val="000000"/>
              </a:solidFill>
            </a:endParaRPr>
          </a:p>
          <a:p>
            <a:pPr algn="l" rtl="0" latinLnBrk="1" hangingPunct="0"/>
            <a:r>
              <a:rPr lang="ru-RU" dirty="0">
                <a:hlinkClick r:id="rId9"/>
              </a:rPr>
              <a:t>https://</a:t>
            </a:r>
            <a:r>
              <a:rPr lang="ru-RU" dirty="0" smtClean="0">
                <a:hlinkClick r:id="rId9"/>
              </a:rPr>
              <a:t>vk.com/molodyepedagogizelenogorsk</a:t>
            </a:r>
            <a:r>
              <a:rPr lang="ru-RU" dirty="0" smtClean="0"/>
              <a:t> </a:t>
            </a:r>
            <a:endParaRPr lang="ru-RU" dirty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A12146D0-F277-A54C-9E00-FDF7138FAA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48"/>
          <a:stretch/>
        </p:blipFill>
        <p:spPr>
          <a:xfrm flipH="1">
            <a:off x="154348" y="1349552"/>
            <a:ext cx="1194349" cy="106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3726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5219</TotalTime>
  <Words>296</Words>
  <Application>Microsoft Office PowerPoint</Application>
  <PresentationFormat>Экран (16:10)</PresentationFormat>
  <Paragraphs>35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 МОЛОДЫХ ПЕДАГОГОВ КРАСНОЯРЬЯ</dc:title>
  <dc:creator>Руслан</dc:creator>
  <cp:lastModifiedBy>Китаева Ольга Петровна</cp:lastModifiedBy>
  <cp:revision>193</cp:revision>
  <dcterms:modified xsi:type="dcterms:W3CDTF">2021-07-15T09:40:11Z</dcterms:modified>
</cp:coreProperties>
</file>